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4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4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579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6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48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66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55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8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4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9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4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6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14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5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99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0786BE5-D2A3-4BF0-8B30-D7403E61B3DC}" type="datetimeFigureOut">
              <a:rPr lang="en-US" smtClean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27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 Review (PT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11099800" cy="592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What is a fertilized egg cell called?</a:t>
            </a:r>
          </a:p>
          <a:p>
            <a:pPr marL="0" indent="0">
              <a:buNone/>
            </a:pPr>
            <a:r>
              <a:rPr lang="en-US" sz="5400" dirty="0"/>
              <a:t>a.	zygote</a:t>
            </a:r>
          </a:p>
          <a:p>
            <a:pPr marL="0" indent="0">
              <a:buNone/>
            </a:pPr>
            <a:r>
              <a:rPr lang="en-US" sz="5400" dirty="0"/>
              <a:t>b.	fetus</a:t>
            </a:r>
          </a:p>
          <a:p>
            <a:pPr marL="0" indent="0">
              <a:buNone/>
            </a:pPr>
            <a:r>
              <a:rPr lang="en-US" sz="5400" dirty="0"/>
              <a:t>c.	embryo</a:t>
            </a:r>
          </a:p>
          <a:p>
            <a:pPr marL="0" indent="0">
              <a:buNone/>
            </a:pPr>
            <a:r>
              <a:rPr lang="en-US" sz="5400" dirty="0"/>
              <a:t>d.	teratogen</a:t>
            </a:r>
          </a:p>
          <a:p>
            <a:pPr marL="0" indent="0">
              <a:buNone/>
            </a:pPr>
            <a:r>
              <a:rPr lang="en-US" sz="5400" dirty="0"/>
              <a:t>e.	Y chromosome</a:t>
            </a:r>
          </a:p>
        </p:txBody>
      </p:sp>
      <p:sp>
        <p:nvSpPr>
          <p:cNvPr id="4" name="Left Arrow 3"/>
          <p:cNvSpPr/>
          <p:nvPr/>
        </p:nvSpPr>
        <p:spPr>
          <a:xfrm>
            <a:off x="3390900" y="393700"/>
            <a:ext cx="3886200" cy="2349500"/>
          </a:xfrm>
          <a:prstGeom prst="lef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1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11099800" cy="592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Harmful chemicals or viruses that can be transferred from a mother to her developing fetus are called</a:t>
            </a:r>
          </a:p>
          <a:p>
            <a:pPr marL="0" indent="0">
              <a:buNone/>
            </a:pPr>
            <a:r>
              <a:rPr lang="en-US" sz="4800" dirty="0"/>
              <a:t>a.	schemas.</a:t>
            </a:r>
          </a:p>
          <a:p>
            <a:pPr marL="0" indent="0">
              <a:buNone/>
            </a:pPr>
            <a:r>
              <a:rPr lang="en-US" sz="4800" dirty="0"/>
              <a:t>b.	attachments.</a:t>
            </a:r>
          </a:p>
          <a:p>
            <a:pPr marL="0" indent="0">
              <a:buNone/>
            </a:pPr>
            <a:r>
              <a:rPr lang="en-US" sz="4800" dirty="0"/>
              <a:t>c.	teratogens.</a:t>
            </a:r>
          </a:p>
          <a:p>
            <a:pPr marL="0" indent="0">
              <a:buNone/>
            </a:pPr>
            <a:r>
              <a:rPr lang="en-US" sz="4800" dirty="0"/>
              <a:t>d.	zygotes.</a:t>
            </a:r>
          </a:p>
          <a:p>
            <a:pPr marL="0" indent="0">
              <a:buNone/>
            </a:pPr>
            <a:r>
              <a:rPr lang="en-US" sz="4800" dirty="0"/>
              <a:t>e.	menarche.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211" y="3215481"/>
            <a:ext cx="3901778" cy="236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3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11099800" cy="5922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When Joan touched her infant's cheek, he turned his head toward the side that was touched and opened his mouth. Joan was eliciting the</a:t>
            </a:r>
          </a:p>
          <a:p>
            <a:pPr marL="0" indent="0">
              <a:buNone/>
            </a:pPr>
            <a:r>
              <a:rPr lang="en-US" sz="4400" dirty="0"/>
              <a:t>a.	startle reaction.</a:t>
            </a:r>
          </a:p>
          <a:p>
            <a:pPr marL="0" indent="0">
              <a:buNone/>
            </a:pPr>
            <a:r>
              <a:rPr lang="en-US" sz="4400" dirty="0"/>
              <a:t>b.	rooting reflex.</a:t>
            </a:r>
          </a:p>
          <a:p>
            <a:pPr marL="0" indent="0">
              <a:buNone/>
            </a:pPr>
            <a:r>
              <a:rPr lang="en-US" sz="4400" dirty="0"/>
              <a:t>c.	grasping reflex.</a:t>
            </a:r>
          </a:p>
          <a:p>
            <a:pPr marL="0" indent="0">
              <a:buNone/>
            </a:pPr>
            <a:r>
              <a:rPr lang="en-US" sz="4400" dirty="0"/>
              <a:t>d.	attachment reflex.</a:t>
            </a:r>
          </a:p>
          <a:p>
            <a:pPr marL="0" indent="0">
              <a:buNone/>
            </a:pPr>
            <a:r>
              <a:rPr lang="en-US" sz="4400" dirty="0"/>
              <a:t>e.	attention reflex.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411" y="2751225"/>
            <a:ext cx="3901778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32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11099800" cy="592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Three-year-olds who experienced a fire evacuation caused by a burning popcorn maker were unable to remember the cause of this vivid event when they were 10-year-olds. This best illustrates</a:t>
            </a:r>
          </a:p>
          <a:p>
            <a:pPr marL="0" indent="0">
              <a:buNone/>
            </a:pPr>
            <a:r>
              <a:rPr lang="en-US" sz="4000" dirty="0"/>
              <a:t>a.	habituation.</a:t>
            </a:r>
          </a:p>
          <a:p>
            <a:pPr marL="0" indent="0">
              <a:buNone/>
            </a:pPr>
            <a:r>
              <a:rPr lang="en-US" sz="4000" dirty="0"/>
              <a:t>b.	assimilation.</a:t>
            </a:r>
          </a:p>
          <a:p>
            <a:pPr marL="0" indent="0">
              <a:buNone/>
            </a:pPr>
            <a:r>
              <a:rPr lang="en-US" sz="4000" dirty="0"/>
              <a:t>c.	infantile amnesia.</a:t>
            </a:r>
          </a:p>
          <a:p>
            <a:pPr marL="0" indent="0">
              <a:buNone/>
            </a:pPr>
            <a:r>
              <a:rPr lang="en-US" sz="4000" dirty="0"/>
              <a:t>d.	crystallized intelligence.</a:t>
            </a:r>
          </a:p>
          <a:p>
            <a:pPr marL="0" indent="0">
              <a:buNone/>
            </a:pPr>
            <a:r>
              <a:rPr lang="en-US" sz="4000" dirty="0"/>
              <a:t>e.	fluid intelligence.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111" y="3043325"/>
            <a:ext cx="3901778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0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11099800" cy="592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first time that 4-year-old Sarah saw her older brother play a flute, she thought it was simply a large whistle.  Sarah's initial understanding of the flute best illustrates the process of</a:t>
            </a:r>
          </a:p>
          <a:p>
            <a:pPr marL="0" indent="0">
              <a:buNone/>
            </a:pPr>
            <a:r>
              <a:rPr lang="en-US" sz="4000" dirty="0"/>
              <a:t>a.	assimilation.</a:t>
            </a:r>
          </a:p>
          <a:p>
            <a:pPr marL="0" indent="0">
              <a:buNone/>
            </a:pPr>
            <a:r>
              <a:rPr lang="en-US" sz="4000" dirty="0"/>
              <a:t>b.	egocentrism.</a:t>
            </a:r>
          </a:p>
          <a:p>
            <a:pPr marL="0" indent="0">
              <a:buNone/>
            </a:pPr>
            <a:r>
              <a:rPr lang="en-US" sz="4000" dirty="0"/>
              <a:t>c.	conservation.</a:t>
            </a:r>
          </a:p>
          <a:p>
            <a:pPr marL="0" indent="0">
              <a:buNone/>
            </a:pPr>
            <a:r>
              <a:rPr lang="en-US" sz="4000" dirty="0"/>
              <a:t>d.	accommodation.</a:t>
            </a:r>
          </a:p>
          <a:p>
            <a:pPr marL="0" indent="0">
              <a:buNone/>
            </a:pPr>
            <a:r>
              <a:rPr lang="en-US" sz="4000" dirty="0"/>
              <a:t>e.	maturation.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11" y="1709825"/>
            <a:ext cx="3901778" cy="23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1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54000"/>
            <a:ext cx="11099800" cy="592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Lisa attempts to retrieve her bottle after her father hides it under a blanket. This suggests that Lisa has developed a sense of</a:t>
            </a:r>
          </a:p>
          <a:p>
            <a:pPr marL="0" indent="0">
              <a:buNone/>
            </a:pPr>
            <a:r>
              <a:rPr lang="en-US" sz="4000" dirty="0"/>
              <a:t>a.	egocentrism.</a:t>
            </a:r>
          </a:p>
          <a:p>
            <a:pPr marL="0" indent="0">
              <a:buNone/>
            </a:pPr>
            <a:r>
              <a:rPr lang="en-US" sz="4000" dirty="0"/>
              <a:t>b.	object permanence.</a:t>
            </a:r>
          </a:p>
          <a:p>
            <a:pPr marL="0" indent="0">
              <a:buNone/>
            </a:pPr>
            <a:r>
              <a:rPr lang="en-US" sz="4000" dirty="0"/>
              <a:t>c.	conservation.</a:t>
            </a:r>
          </a:p>
          <a:p>
            <a:pPr marL="0" indent="0">
              <a:buNone/>
            </a:pPr>
            <a:r>
              <a:rPr lang="en-US" sz="4000" dirty="0"/>
              <a:t>d.	accommodation.</a:t>
            </a:r>
          </a:p>
          <a:p>
            <a:pPr marL="0" indent="0">
              <a:buNone/>
            </a:pPr>
            <a:r>
              <a:rPr lang="en-US" sz="4000" dirty="0"/>
              <a:t>e.	secure attachment.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711" y="1859177"/>
            <a:ext cx="3901778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14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4</TotalTime>
  <Words>158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Depth</vt:lpstr>
      <vt:lpstr>Unit 9 Review (PT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Review (PT 1)</dc:title>
  <dc:creator>Bill Duck</dc:creator>
  <cp:lastModifiedBy>Bill Duck</cp:lastModifiedBy>
  <cp:revision>1</cp:revision>
  <dcterms:created xsi:type="dcterms:W3CDTF">2017-03-14T11:27:38Z</dcterms:created>
  <dcterms:modified xsi:type="dcterms:W3CDTF">2017-03-14T11:31:38Z</dcterms:modified>
</cp:coreProperties>
</file>